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" userDrawn="1">
          <p15:clr>
            <a:srgbClr val="A4A3A4"/>
          </p15:clr>
        </p15:guide>
        <p15:guide id="2" pos="1579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6" pos="1814" userDrawn="1">
          <p15:clr>
            <a:srgbClr val="A4A3A4"/>
          </p15:clr>
        </p15:guide>
        <p15:guide id="7" orient="horz" pos="93" userDrawn="1">
          <p15:clr>
            <a:srgbClr val="A4A3A4"/>
          </p15:clr>
        </p15:guide>
        <p15:guide id="8" orient="horz" pos="6463" userDrawn="1">
          <p15:clr>
            <a:srgbClr val="A4A3A4"/>
          </p15:clr>
        </p15:guide>
        <p15:guide id="9" orient="horz" pos="4965" userDrawn="1">
          <p15:clr>
            <a:srgbClr val="A4A3A4"/>
          </p15:clr>
        </p15:guide>
        <p15:guide id="10" orient="horz" pos="5700" userDrawn="1">
          <p15:clr>
            <a:srgbClr val="A4A3A4"/>
          </p15:clr>
        </p15:guide>
        <p15:guide id="11" orient="horz" pos="1360" userDrawn="1">
          <p15:clr>
            <a:srgbClr val="A4A3A4"/>
          </p15:clr>
        </p15:guide>
        <p15:guide id="12" orient="horz" pos="1020" userDrawn="1">
          <p15:clr>
            <a:srgbClr val="A4A3A4"/>
          </p15:clr>
        </p15:guide>
        <p15:guide id="13" orient="horz" pos="3061" userDrawn="1">
          <p15:clr>
            <a:srgbClr val="A4A3A4"/>
          </p15:clr>
        </p15:guide>
        <p15:guide id="15" orient="horz" pos="1700" userDrawn="1">
          <p15:clr>
            <a:srgbClr val="A4A3A4"/>
          </p15:clr>
        </p15:guide>
        <p15:guide id="16" orient="horz" pos="2041" userDrawn="1">
          <p15:clr>
            <a:srgbClr val="A4A3A4"/>
          </p15:clr>
        </p15:guide>
        <p15:guide id="17" orient="horz" pos="371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orient="horz" pos="2381" userDrawn="1">
          <p15:clr>
            <a:srgbClr val="A4A3A4"/>
          </p15:clr>
        </p15:guide>
        <p15:guide id="20" orient="horz" pos="3288" userDrawn="1">
          <p15:clr>
            <a:srgbClr val="A4A3A4"/>
          </p15:clr>
        </p15:guide>
        <p15:guide id="22" orient="horz" pos="3515" userDrawn="1">
          <p15:clr>
            <a:srgbClr val="A4A3A4"/>
          </p15:clr>
        </p15:guide>
        <p15:guide id="23" orient="horz" pos="5034" userDrawn="1">
          <p15:clr>
            <a:srgbClr val="A4A3A4"/>
          </p15:clr>
        </p15:guide>
        <p15:guide id="24" orient="horz" pos="5747" userDrawn="1">
          <p15:clr>
            <a:srgbClr val="A4A3A4"/>
          </p15:clr>
        </p15:guide>
        <p15:guide id="25" pos="4581" userDrawn="1">
          <p15:clr>
            <a:srgbClr val="A4A3A4"/>
          </p15:clr>
        </p15:guide>
        <p15:guide id="26" orient="horz" userDrawn="1">
          <p15:clr>
            <a:srgbClr val="A4A3A4"/>
          </p15:clr>
        </p15:guide>
        <p15:guide id="29" pos="1247" userDrawn="1">
          <p15:clr>
            <a:srgbClr val="A4A3A4"/>
          </p15:clr>
        </p15:guide>
        <p15:guide id="30" pos="2382" userDrawn="1">
          <p15:clr>
            <a:srgbClr val="A4A3A4"/>
          </p15:clr>
        </p15:guide>
        <p15:guide id="31" orient="horz" pos="6561" userDrawn="1">
          <p15:clr>
            <a:srgbClr val="A4A3A4"/>
          </p15:clr>
        </p15:guide>
        <p15:guide id="32" pos="33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FAB"/>
    <a:srgbClr val="FA6705"/>
    <a:srgbClr val="0F8B48"/>
    <a:srgbClr val="2C9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1904" y="-128"/>
      </p:cViewPr>
      <p:guideLst>
        <p:guide orient="horz" pos="2721"/>
        <p:guide pos="1579"/>
        <p:guide pos="181"/>
        <p:guide pos="1814"/>
        <p:guide orient="horz" pos="93"/>
        <p:guide orient="horz" pos="6463"/>
        <p:guide orient="horz" pos="4965"/>
        <p:guide orient="horz" pos="5700"/>
        <p:guide orient="horz" pos="1360"/>
        <p:guide orient="horz" pos="1020"/>
        <p:guide orient="horz" pos="3061"/>
        <p:guide orient="horz" pos="1700"/>
        <p:guide orient="horz" pos="2041"/>
        <p:guide orient="horz" pos="3719"/>
        <p:guide/>
        <p:guide orient="horz" pos="2381"/>
        <p:guide orient="horz" pos="3288"/>
        <p:guide orient="horz" pos="3515"/>
        <p:guide orient="horz" pos="5034"/>
        <p:guide orient="horz" pos="5747"/>
        <p:guide pos="4581"/>
        <p:guide orient="horz"/>
        <p:guide pos="1247"/>
        <p:guide pos="2382"/>
        <p:guide orient="horz" pos="6561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060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46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33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776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99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329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32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092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01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02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1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3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C0C8C4D-6CCD-6A42-A69E-A7010430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7" y="147639"/>
            <a:ext cx="1841085" cy="177971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754E237C-1993-C04A-8CEA-3ABDF9A2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543" y="557161"/>
            <a:ext cx="3902419" cy="10575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7D077A-5776-7342-B7A8-BD43B8678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91" y="2097523"/>
            <a:ext cx="7046071" cy="286811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733716-4391-AA42-9B69-EA95DD1E64E2}"/>
              </a:ext>
            </a:extLst>
          </p:cNvPr>
          <p:cNvSpPr txBox="1"/>
          <p:nvPr/>
        </p:nvSpPr>
        <p:spPr>
          <a:xfrm>
            <a:off x="312496" y="9887904"/>
            <a:ext cx="378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77"/>
              </a:rPr>
              <a:t>Info e </a:t>
            </a:r>
            <a:r>
              <a:rPr lang="en-GB" sz="1600" dirty="0" err="1">
                <a:latin typeface="Arial Rounded MT Bold" panose="020F0704030504030204" pitchFamily="34" charset="77"/>
              </a:rPr>
              <a:t>Contatti</a:t>
            </a:r>
            <a:r>
              <a:rPr lang="en-GB" sz="1600" dirty="0">
                <a:latin typeface="Arial Rounded MT Bold" panose="020F0704030504030204" pitchFamily="34" charset="77"/>
              </a:rPr>
              <a:t> : 349 7461882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722F67-04D2-E842-80F6-CDD2466F003D}"/>
              </a:ext>
            </a:extLst>
          </p:cNvPr>
          <p:cNvSpPr txBox="1"/>
          <p:nvPr/>
        </p:nvSpPr>
        <p:spPr>
          <a:xfrm>
            <a:off x="1253207" y="5169947"/>
            <a:ext cx="507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Giocano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a carte ? </a:t>
            </a:r>
            <a:r>
              <a:rPr lang="en-GB" sz="16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Nooo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… </a:t>
            </a:r>
            <a:r>
              <a:rPr lang="en-GB" sz="16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stanno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facendo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Sport !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1177A31-1648-2040-9694-AC800A6ECC91}"/>
              </a:ext>
            </a:extLst>
          </p:cNvPr>
          <p:cNvSpPr txBox="1"/>
          <p:nvPr/>
        </p:nvSpPr>
        <p:spPr>
          <a:xfrm>
            <a:off x="1115028" y="8546783"/>
            <a:ext cx="531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 </a:t>
            </a:r>
            <a:r>
              <a:rPr lang="en-GB" dirty="0" err="1">
                <a:solidFill>
                  <a:srgbClr val="FF0000"/>
                </a:solidFill>
              </a:rPr>
              <a:t>vuoi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provare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prenotati</a:t>
            </a:r>
            <a:r>
              <a:rPr lang="en-GB" dirty="0">
                <a:solidFill>
                  <a:srgbClr val="FF0000"/>
                </a:solidFill>
              </a:rPr>
              <a:t> per una </a:t>
            </a:r>
            <a:r>
              <a:rPr lang="en-GB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lezione</a:t>
            </a:r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gratuita</a:t>
            </a:r>
            <a:r>
              <a:rPr lang="en-GB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B008EB3-1F4A-D84C-AA6D-89A5E48828E5}"/>
              </a:ext>
            </a:extLst>
          </p:cNvPr>
          <p:cNvSpPr txBox="1"/>
          <p:nvPr/>
        </p:nvSpPr>
        <p:spPr>
          <a:xfrm>
            <a:off x="431135" y="9224717"/>
            <a:ext cx="6716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Rounded MT Bold" panose="020F0704030504030204" pitchFamily="34" charset="77"/>
              </a:rPr>
              <a:t>Durante la </a:t>
            </a:r>
            <a:r>
              <a:rPr lang="en-GB" sz="1100" dirty="0" err="1">
                <a:latin typeface="Arial Rounded MT Bold" panose="020F0704030504030204" pitchFamily="34" charset="77"/>
              </a:rPr>
              <a:t>lezione</a:t>
            </a:r>
            <a:r>
              <a:rPr lang="en-GB" sz="1100" dirty="0">
                <a:latin typeface="Arial Rounded MT Bold" panose="020F0704030504030204" pitchFamily="34" charset="77"/>
              </a:rPr>
              <a:t> </a:t>
            </a:r>
            <a:r>
              <a:rPr lang="en-GB" sz="1100" dirty="0" err="1">
                <a:latin typeface="Arial Rounded MT Bold" panose="020F0704030504030204" pitchFamily="34" charset="77"/>
              </a:rPr>
              <a:t>apprenderai</a:t>
            </a:r>
            <a:r>
              <a:rPr lang="en-GB" sz="1100" dirty="0">
                <a:latin typeface="Arial Rounded MT Bold" panose="020F0704030504030204" pitchFamily="34" charset="77"/>
              </a:rPr>
              <a:t> le </a:t>
            </a:r>
            <a:r>
              <a:rPr lang="en-GB" sz="1100" dirty="0" err="1">
                <a:latin typeface="Arial Rounded MT Bold" panose="020F0704030504030204" pitchFamily="34" charset="77"/>
              </a:rPr>
              <a:t>basilari</a:t>
            </a:r>
            <a:r>
              <a:rPr lang="en-GB" sz="1100" dirty="0">
                <a:latin typeface="Arial Rounded MT Bold" panose="020F0704030504030204" pitchFamily="34" charset="77"/>
              </a:rPr>
              <a:t> </a:t>
            </a:r>
            <a:r>
              <a:rPr lang="en-GB" sz="1100" dirty="0" err="1">
                <a:latin typeface="Arial Rounded MT Bold" panose="020F0704030504030204" pitchFamily="34" charset="77"/>
              </a:rPr>
              <a:t>regole</a:t>
            </a:r>
            <a:r>
              <a:rPr lang="en-GB" sz="1100" dirty="0">
                <a:latin typeface="Arial Rounded MT Bold" panose="020F0704030504030204" pitchFamily="34" charset="77"/>
              </a:rPr>
              <a:t> del </a:t>
            </a:r>
            <a:r>
              <a:rPr lang="en-GB" sz="1100" dirty="0" err="1">
                <a:latin typeface="Arial Rounded MT Bold" panose="020F0704030504030204" pitchFamily="34" charset="77"/>
              </a:rPr>
              <a:t>gioco</a:t>
            </a:r>
            <a:r>
              <a:rPr lang="en-GB" sz="1100" dirty="0">
                <a:latin typeface="Arial Rounded MT Bold" panose="020F0704030504030204" pitchFamily="34" charset="77"/>
              </a:rPr>
              <a:t> e </a:t>
            </a:r>
            <a:r>
              <a:rPr lang="en-GB" sz="1100" dirty="0" err="1">
                <a:latin typeface="Arial Rounded MT Bold" panose="020F0704030504030204" pitchFamily="34" charset="77"/>
              </a:rPr>
              <a:t>giocherai</a:t>
            </a:r>
            <a:r>
              <a:rPr lang="en-GB" sz="1100" dirty="0">
                <a:latin typeface="Arial Rounded MT Bold" panose="020F0704030504030204" pitchFamily="34" charset="77"/>
              </a:rPr>
              <a:t> subito </a:t>
            </a:r>
            <a:r>
              <a:rPr lang="en-GB" sz="1100" dirty="0" err="1">
                <a:latin typeface="Arial Rounded MT Bold" panose="020F0704030504030204" pitchFamily="34" charset="77"/>
              </a:rPr>
              <a:t>qualche</a:t>
            </a:r>
            <a:r>
              <a:rPr lang="en-GB" sz="1100" dirty="0">
                <a:latin typeface="Arial Rounded MT Bold" panose="020F0704030504030204" pitchFamily="34" charset="77"/>
              </a:rPr>
              <a:t> "</a:t>
            </a:r>
            <a:r>
              <a:rPr lang="en-GB" sz="1100" dirty="0" err="1">
                <a:latin typeface="Arial Rounded MT Bold" panose="020F0704030504030204" pitchFamily="34" charset="77"/>
              </a:rPr>
              <a:t>smazzata</a:t>
            </a:r>
            <a:r>
              <a:rPr lang="en-GB" sz="1100" dirty="0">
                <a:latin typeface="Arial Rounded MT Bold" panose="020F0704030504030204" pitchFamily="34" charset="77"/>
              </a:rPr>
              <a:t>!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0E5078-FD14-5847-A442-3D115556A312}"/>
              </a:ext>
            </a:extLst>
          </p:cNvPr>
          <p:cNvSpPr txBox="1"/>
          <p:nvPr/>
        </p:nvSpPr>
        <p:spPr>
          <a:xfrm>
            <a:off x="4596117" y="9882239"/>
            <a:ext cx="266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77"/>
              </a:rPr>
              <a:t>Green Pass </a:t>
            </a:r>
            <a:r>
              <a:rPr lang="en-GB" sz="1600" dirty="0" err="1">
                <a:latin typeface="Arial Rounded MT Bold" panose="020F0704030504030204" pitchFamily="34" charset="77"/>
              </a:rPr>
              <a:t>Obbligatorio</a:t>
            </a:r>
            <a:endParaRPr lang="en-GB" sz="1600" dirty="0">
              <a:latin typeface="Arial Rounded MT Bold" panose="020F0704030504030204" pitchFamily="34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6E343B-985B-BD4B-95D7-F4A30C4A0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409" y="5618761"/>
            <a:ext cx="3771900" cy="2159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C820C09-6DA4-F34B-9490-E611497A3699}"/>
              </a:ext>
            </a:extLst>
          </p:cNvPr>
          <p:cNvSpPr txBox="1"/>
          <p:nvPr/>
        </p:nvSpPr>
        <p:spPr>
          <a:xfrm>
            <a:off x="1889122" y="8086363"/>
            <a:ext cx="378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Bridge … lo sport </a:t>
            </a:r>
            <a:r>
              <a:rPr lang="en-GB" sz="16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della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mente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49967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6178</TotalTime>
  <Words>52</Words>
  <Application>Microsoft Macintosh PowerPoint</Application>
  <PresentationFormat>Personalizzato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Microsoft Office User</dc:creator>
  <cp:keywords/>
  <dc:description/>
  <cp:lastModifiedBy>Microsoft Office User</cp:lastModifiedBy>
  <cp:revision>85</cp:revision>
  <cp:lastPrinted>2021-11-09T20:24:06Z</cp:lastPrinted>
  <dcterms:created xsi:type="dcterms:W3CDTF">2021-08-16T09:07:18Z</dcterms:created>
  <dcterms:modified xsi:type="dcterms:W3CDTF">2022-01-30T15:46:20Z</dcterms:modified>
  <cp:category/>
</cp:coreProperties>
</file>